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Garden Peas / Baked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Breast Of 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Chinese Style Beef &amp; Vegetables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carrots and green beans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/ Rice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Pineapple Delight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Breast Of Chicken,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Salmon &amp; Creamy Tomato Pasta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Bolognaise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 Wrap with choice of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Broccoli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Chocolate &amp; Orange Cookie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 dirty="0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/ </a:t>
            </a:r>
            <a:r>
              <a:rPr lang="en-GB" sz="1000" b="1" dirty="0">
                <a:solidFill>
                  <a:srgbClr val="1A2C4B"/>
                </a:solidFill>
              </a:rPr>
              <a:t>Corn on the Cob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Mashed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&amp;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</a:t>
            </a:r>
            <a:r>
              <a:rPr lang="en-GB" sz="1000" b="1" dirty="0">
                <a:solidFill>
                  <a:srgbClr val="1A2C4B"/>
                </a:solidFill>
              </a:rPr>
              <a:t>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641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797B84"/>
                </a:solidFill>
              </a:rPr>
              <a:t>O</a:t>
            </a:r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Diced Carrots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Roasted Potato Wedges / Rice /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Mandarin Orange Sponge &amp; Custard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>
                <a:solidFill>
                  <a:srgbClr val="1A2C4B"/>
                </a:solidFill>
              </a:rPr>
              <a:t>H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Baby New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>
                <a:solidFill>
                  <a:srgbClr val="1A2C4B"/>
                </a:solidFill>
              </a:rPr>
              <a:t>/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Creamy Chicken &amp; Broccoli Pasta with Garlic Bread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&amp; Roasted Peppers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Baked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Potato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Meatballs with a Tomato &amp; Basil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Green Beans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Steamed Rice / Pasta Spirals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Krispie Square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4" y="2123375"/>
            <a:ext cx="1733633" cy="37856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Cottage Pie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Spring Greens / Roasted Butternut Squash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Baked Potato Wedges/Baked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Summer Fruit Cheesecake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709532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School “Chippy Day” Fish or Chicken Goujons / Sausages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Potato with Tuna &amp; Sweetcorn /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Mushy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Baby New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>
              <a:solidFill>
                <a:srgbClr val="1A2C4B"/>
              </a:solidFill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Frozen Fruit Yoghurt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Jerk Chicken &amp; Caribbean Rice with Flatbread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>
                <a:solidFill>
                  <a:srgbClr val="1A2C4B"/>
                </a:solidFill>
              </a:rPr>
              <a:t>F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8849" y="2123375"/>
            <a:ext cx="1720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BBQ Pulled Pork Pizza Wrap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Baton Carrots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Boiled Rice / Oven Roasted Garlic &amp; Paprika Wedges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Jaffa Cake Pots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2004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Breaded Fish &amp; Lemon Mayo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Lasagne, Garlic Bread </a:t>
            </a:r>
            <a:r>
              <a:rPr lang="en-GB" sz="1000" b="1">
                <a:solidFill>
                  <a:srgbClr val="1A2C4B"/>
                </a:solidFill>
              </a:rPr>
              <a:t>&amp; Coleslaw.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Peas/ Diced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Baby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Corn on the Cob / Pasta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Potato / Steamed Rice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426968-391C-4A6B-A8F4-FE302A4651EE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f098a31c-cf5f-4701-95f1-80706b2c230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fb5e4cd-4fb9-4a04-b8e7-1efb93a0c34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893</Words>
  <Application>Microsoft Office PowerPoint</Application>
  <PresentationFormat>A4 Paper (210x297 mm)</PresentationFormat>
  <Paragraphs>463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Sandra Emery</cp:lastModifiedBy>
  <cp:revision>7</cp:revision>
  <dcterms:created xsi:type="dcterms:W3CDTF">2023-06-15T15:32:02Z</dcterms:created>
  <dcterms:modified xsi:type="dcterms:W3CDTF">2024-02-05T14:34:21Z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